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33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08" r:id="rId26"/>
    <p:sldId id="445" r:id="rId27"/>
    <p:sldId id="446" r:id="rId28"/>
    <p:sldId id="447" r:id="rId29"/>
    <p:sldId id="414" r:id="rId30"/>
    <p:sldId id="449" r:id="rId31"/>
    <p:sldId id="448" r:id="rId32"/>
    <p:sldId id="405" r:id="rId33"/>
    <p:sldId id="450" r:id="rId34"/>
    <p:sldId id="409" r:id="rId35"/>
    <p:sldId id="422" r:id="rId36"/>
    <p:sldId id="468" r:id="rId37"/>
    <p:sldId id="452" r:id="rId38"/>
    <p:sldId id="453" r:id="rId39"/>
    <p:sldId id="459" r:id="rId40"/>
    <p:sldId id="467" r:id="rId41"/>
    <p:sldId id="420" r:id="rId42"/>
    <p:sldId id="464" r:id="rId43"/>
    <p:sldId id="465" r:id="rId44"/>
    <p:sldId id="466" r:id="rId45"/>
    <p:sldId id="461" r:id="rId46"/>
    <p:sldId id="463" r:id="rId47"/>
    <p:sldId id="462" r:id="rId48"/>
    <p:sldId id="451" r:id="rId49"/>
    <p:sldId id="427" r:id="rId50"/>
  </p:sldIdLst>
  <p:sldSz cx="12192000" cy="6858000"/>
  <p:notesSz cx="6858000" cy="9144000"/>
  <p:embeddedFontLst>
    <p:embeddedFont>
      <p:font typeface="MankSans" panose="020B0600000101010101"/>
      <p:regular r:id="rId53"/>
      <p:italic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Poppins Medium" panose="020B0600000101010101" charset="-127"/>
      <p:regular r:id="rId57"/>
      <p:italic r:id="rId58"/>
    </p:embeddedFont>
    <p:embeddedFont>
      <p:font typeface="Gidole" panose="020B0600000101010101" charset="0"/>
      <p:regular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9C7"/>
    <a:srgbClr val="BEBCE8"/>
    <a:srgbClr val="92D050"/>
    <a:srgbClr val="2ABDF2"/>
    <a:srgbClr val="D9D9D9"/>
    <a:srgbClr val="595959"/>
    <a:srgbClr val="FDFDFD"/>
    <a:srgbClr val="F2F2F2"/>
    <a:srgbClr val="747474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6391" autoAdjust="0"/>
  </p:normalViewPr>
  <p:slideViewPr>
    <p:cSldViewPr>
      <p:cViewPr>
        <p:scale>
          <a:sx n="77" d="100"/>
          <a:sy n="77" d="100"/>
        </p:scale>
        <p:origin x="2448" y="84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65237" y="2108912"/>
            <a:ext cx="4117154" cy="4117154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29" name="오른쪽 화살표 28"/>
          <p:cNvSpPr/>
          <p:nvPr/>
        </p:nvSpPr>
        <p:spPr>
          <a:xfrm>
            <a:off x="4728883" y="3848416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17726" y="18774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398775" y="348734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98775" y="50971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967434" y="2044001"/>
            <a:ext cx="3468673" cy="1027276"/>
            <a:chOff x="7967434" y="1916832"/>
            <a:chExt cx="3468673" cy="1027276"/>
          </a:xfrm>
        </p:grpSpPr>
        <p:sp>
          <p:nvSpPr>
            <p:cNvPr id="66" name="TextBox 65"/>
            <p:cNvSpPr txBox="1"/>
            <p:nvPr/>
          </p:nvSpPr>
          <p:spPr>
            <a:xfrm>
              <a:off x="7967434" y="191683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시장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경쟁력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0256" y="2420888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967434" y="3653851"/>
            <a:ext cx="3468673" cy="1027276"/>
            <a:chOff x="7967434" y="3533005"/>
            <a:chExt cx="3468673" cy="1027276"/>
          </a:xfrm>
        </p:grpSpPr>
        <p:sp>
          <p:nvSpPr>
            <p:cNvPr id="68" name="TextBox 67"/>
            <p:cNvSpPr txBox="1"/>
            <p:nvPr/>
          </p:nvSpPr>
          <p:spPr>
            <a:xfrm>
              <a:off x="7967434" y="353300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기업가치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향상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00256" y="4037061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 진입으로 부동산 시장 독점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7434" y="5194005"/>
            <a:ext cx="3718069" cy="1166668"/>
            <a:chOff x="7967434" y="5142072"/>
            <a:chExt cx="3718069" cy="1166668"/>
          </a:xfrm>
        </p:grpSpPr>
        <p:sp>
          <p:nvSpPr>
            <p:cNvPr id="70" name="TextBox 69"/>
            <p:cNvSpPr txBox="1"/>
            <p:nvPr/>
          </p:nvSpPr>
          <p:spPr>
            <a:xfrm>
              <a:off x="7967434" y="514207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기술 경쟁력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400256" y="5570076"/>
              <a:ext cx="328524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보안체계 확립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AR,VR,3D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6797034" y="20540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797034" y="366393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797034" y="52737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70892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6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텍스트 개체 틀 4"/>
          <p:cNvSpPr txBox="1">
            <a:spLocks/>
          </p:cNvSpPr>
          <p:nvPr/>
        </p:nvSpPr>
        <p:spPr>
          <a:xfrm>
            <a:off x="119336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8781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07109"/>
            <a:ext cx="5863548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105371"/>
            <a:ext cx="10575925" cy="73945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pPr algn="l"/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5757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11" y="3019997"/>
            <a:ext cx="2229881" cy="31501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34619" y="4161810"/>
            <a:ext cx="140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제목 1"/>
          <p:cNvSpPr>
            <a:spLocks noGrp="1"/>
          </p:cNvSpPr>
          <p:nvPr>
            <p:ph type="title"/>
          </p:nvPr>
        </p:nvSpPr>
        <p:spPr>
          <a:xfrm>
            <a:off x="0" y="307109"/>
            <a:ext cx="5863548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105371"/>
            <a:ext cx="10575925" cy="73945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pPr algn="l"/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-6127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79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0" y="307109"/>
            <a:ext cx="5863548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105371"/>
            <a:ext cx="10575925" cy="73945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pPr algn="l"/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-17959" y="1967462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479" y="12743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66" name="제목 1"/>
          <p:cNvSpPr>
            <a:spLocks noGrp="1"/>
          </p:cNvSpPr>
          <p:nvPr>
            <p:ph type="title"/>
          </p:nvPr>
        </p:nvSpPr>
        <p:spPr>
          <a:xfrm>
            <a:off x="0" y="307109"/>
            <a:ext cx="5863548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105371"/>
            <a:ext cx="10575925" cy="73945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pPr algn="l"/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45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0" y="307109"/>
            <a:ext cx="5863548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105371"/>
            <a:ext cx="10575925" cy="739453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pPr algn="l"/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9311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텍스트 개체 틀 4"/>
          <p:cNvSpPr txBox="1">
            <a:spLocks/>
          </p:cNvSpPr>
          <p:nvPr/>
        </p:nvSpPr>
        <p:spPr>
          <a:xfrm>
            <a:off x="335360" y="1105371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-16477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텍스트 개체 틀 4"/>
          <p:cNvSpPr txBox="1">
            <a:spLocks/>
          </p:cNvSpPr>
          <p:nvPr/>
        </p:nvSpPr>
        <p:spPr>
          <a:xfrm>
            <a:off x="335360" y="1105371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-99392"/>
            <a:ext cx="12192000" cy="6984594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335360" y="1033363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335360" y="1033363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텍스트 개체 틀 4"/>
          <p:cNvSpPr txBox="1">
            <a:spLocks/>
          </p:cNvSpPr>
          <p:nvPr/>
        </p:nvSpPr>
        <p:spPr>
          <a:xfrm>
            <a:off x="335360" y="1033363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-9428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335360" y="1033363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3363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92744" y="14798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93191" y="102675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793191" y="209282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63527" y="376259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서버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63527" y="494961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92744" y="472652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중개업무 관련자료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92744" y="1348760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임차인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92744" y="2454743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국토교통부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행정안전부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00376" y="413411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658853" y="5348499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0" y="332656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60" y="1105371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 운영 흐름도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-699" y="-27384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0" y="307109"/>
            <a:ext cx="58635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60" y="997359"/>
            <a:ext cx="10575925" cy="739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683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16588</TotalTime>
  <Words>2645</Words>
  <Application>Microsoft Office PowerPoint</Application>
  <PresentationFormat>와이드스크린</PresentationFormat>
  <Paragraphs>846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-apple-system</vt:lpstr>
      <vt:lpstr>MankSans</vt:lpstr>
      <vt:lpstr>나눔바른고딕</vt:lpstr>
      <vt:lpstr>나눔스퀘어_ac ExtraBold</vt:lpstr>
      <vt:lpstr>Poppins Medium</vt:lpstr>
      <vt:lpstr>Gidole</vt:lpstr>
      <vt:lpstr>Arial</vt:lpstr>
      <vt:lpstr>맑은 고딕</vt:lpstr>
      <vt:lpstr>굴림체</vt:lpstr>
      <vt:lpstr>Wingdings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PowerPoint 프레젠테이션</vt:lpstr>
      <vt:lpstr>PowerPoint 프레젠테이션</vt:lpstr>
      <vt:lpstr>PowerPoint 프레젠테이션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AFFINITY05</cp:lastModifiedBy>
  <cp:revision>213</cp:revision>
  <dcterms:created xsi:type="dcterms:W3CDTF">2010-02-01T08:03:16Z</dcterms:created>
  <dcterms:modified xsi:type="dcterms:W3CDTF">2021-01-15T09:12:28Z</dcterms:modified>
  <cp:category>www.docstemplates.com</cp:category>
</cp:coreProperties>
</file>